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75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embeddedFontLst>
    <p:embeddedFont>
      <p:font typeface="PT Sans Narrow" charset="0"/>
      <p:regular r:id="rId23"/>
      <p:bold r:id="rId24"/>
    </p:embeddedFont>
    <p:embeddedFont>
      <p:font typeface="Open Sans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68" y="-3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c16dd3ccf585d08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c16dd3ccf585d08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c16dd3ccf585d08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c16dd3ccf585d08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c16dd3ccf585d08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c16dd3ccf585d08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c16dd3ccf585d08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c16dd3ccf585d08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7f1c4ccd34534d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7f1c4ccd34534d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7f1c4ccd34534d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7f1c4ccd34534d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7f1c4ccd34534d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7f1c4ccd34534d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7f1c4ccd34534d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7f1c4ccd34534d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7f1c4ccd34534d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7f1c4ccd34534d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7f1c4ccd34534d1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7f1c4ccd34534d1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bc53f40e5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bc53f40e5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0dbebb4d11c308a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0dbebb4d11c308a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0dbebb4d11c308a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0dbebb4d11c308a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7a917922b0ca6ff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7a917922b0ca6ff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faa9e769217a4be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faa9e769217a4be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faa9e769217a4be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faa9e769217a4be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7a917922b0ca6ff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7a917922b0ca6ff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aa9e769217a4be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aa9e769217a4be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lnSpcReduction="10000"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CREATE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ONLINE COURSE</a:t>
            </a:r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Presented By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STRATEGY FOR VALIDATION IS AS </a:t>
            </a:r>
            <a:r>
              <a:rPr lang="en-US" dirty="0" smtClean="0"/>
              <a:t>FOLLOWS: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2803" y="2835176"/>
            <a:ext cx="850745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1) BUILD YOUR AUDIENCE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2) TEST THE TOPIC </a:t>
            </a:r>
            <a:r>
              <a:rPr lang="en-US" sz="2400" dirty="0" smtClean="0">
                <a:solidFill>
                  <a:schemeClr val="bg1"/>
                </a:solidFill>
              </a:rPr>
              <a:t>YOUR </a:t>
            </a:r>
            <a:r>
              <a:rPr lang="en-US" sz="2400" dirty="0" smtClean="0">
                <a:solidFill>
                  <a:schemeClr val="bg1"/>
                </a:solidFill>
              </a:rPr>
              <a:t>AUDIENCE IS INTERESTED IN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3) PRE-SELL IN ORDER TO VALIDATE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4) GET PAID TO BUILD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5) LAUNCH BIG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Verification &amp; Validation</a:t>
            </a:r>
            <a:endParaRPr/>
          </a:p>
        </p:txBody>
      </p:sp>
      <p:sp>
        <p:nvSpPr>
          <p:cNvPr id="122" name="Google Shape;122;p22"/>
          <p:cNvSpPr txBox="1"/>
          <p:nvPr/>
        </p:nvSpPr>
        <p:spPr>
          <a:xfrm>
            <a:off x="2504493" y="2934973"/>
            <a:ext cx="49737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*Pre-Course Steps*</a:t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- Verify interest through pre-orders</a:t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- Conduct surveys and narrow down course topics</a:t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- Pre-sell the course to validate interest</a:t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Google Shape;123;p22"/>
          <p:cNvSpPr txBox="1"/>
          <p:nvPr/>
        </p:nvSpPr>
        <p:spPr>
          <a:xfrm>
            <a:off x="419340" y="3059336"/>
            <a:ext cx="91440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See Validation 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Folder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4" name="Google Shape;12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350" y="3778274"/>
            <a:ext cx="1332374" cy="115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Quick Review</a:t>
            </a:r>
            <a:endParaRPr/>
          </a:p>
        </p:txBody>
      </p:sp>
      <p:sp>
        <p:nvSpPr>
          <p:cNvPr id="130" name="Google Shape;130;p23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 &amp; A</a:t>
            </a:r>
            <a:endParaRPr/>
          </a:p>
        </p:txBody>
      </p:sp>
      <p:sp>
        <p:nvSpPr>
          <p:cNvPr id="131" name="Google Shape;131;p2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*Five-Step Approach*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1. Build Your Audience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2. Validate the Idea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3. Pre-sell to Validate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4. Get Paid to Build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5. Launch Big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 Creation Preparation </a:t>
            </a:r>
            <a:endParaRPr/>
          </a:p>
        </p:txBody>
      </p:sp>
      <p:sp>
        <p:nvSpPr>
          <p:cNvPr id="137" name="Google Shape;137;p24"/>
          <p:cNvSpPr txBox="1">
            <a:spLocks noGrp="1"/>
          </p:cNvSpPr>
          <p:nvPr>
            <p:ph type="body" idx="2"/>
          </p:nvPr>
        </p:nvSpPr>
        <p:spPr>
          <a:xfrm>
            <a:off x="4925127" y="26687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*Understanding Your Audience*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Identify pain points and goals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Outline course features and structure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- Plan steps for users to go from A to B</a:t>
            </a:r>
            <a:endParaRPr/>
          </a:p>
        </p:txBody>
      </p:sp>
      <p:pic>
        <p:nvPicPr>
          <p:cNvPr id="138" name="Google Shape;13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4250" y="4217450"/>
            <a:ext cx="1067875" cy="926049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4"/>
          <p:cNvSpPr txBox="1"/>
          <p:nvPr/>
        </p:nvSpPr>
        <p:spPr>
          <a:xfrm>
            <a:off x="6437500" y="4385525"/>
            <a:ext cx="23244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LinkedIn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Example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 Creation Tools</a:t>
            </a:r>
            <a:endParaRPr/>
          </a:p>
        </p:txBody>
      </p:sp>
      <p:sp>
        <p:nvSpPr>
          <p:cNvPr id="145" name="Google Shape;145;p25"/>
          <p:cNvSpPr txBox="1">
            <a:spLocks noGrp="1"/>
          </p:cNvSpPr>
          <p:nvPr>
            <p:ph type="body" idx="2"/>
          </p:nvPr>
        </p:nvSpPr>
        <p:spPr>
          <a:xfrm>
            <a:off x="4772577" y="483747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*Useful Tools*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Course Platforms: teachable.com, thinkific.com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Screen Recorder: Loom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Graphics and Worksheets: Canva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Slides: Google Slides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- Fillable PDFs: PDF Escape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>
            <a:spLocks noGrp="1"/>
          </p:cNvSpPr>
          <p:nvPr>
            <p:ph type="ctrTitle"/>
          </p:nvPr>
        </p:nvSpPr>
        <p:spPr>
          <a:xfrm>
            <a:off x="1085250" y="-11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Launching Your Course</a:t>
            </a:r>
            <a:endParaRPr/>
          </a:p>
        </p:txBody>
      </p:sp>
      <p:sp>
        <p:nvSpPr>
          <p:cNvPr id="151" name="Google Shape;151;p26"/>
          <p:cNvSpPr txBox="1">
            <a:spLocks noGrp="1"/>
          </p:cNvSpPr>
          <p:nvPr>
            <p:ph type="subTitle" idx="1"/>
          </p:nvPr>
        </p:nvSpPr>
        <p:spPr>
          <a:xfrm>
            <a:off x="2218350" y="1084058"/>
            <a:ext cx="48705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*Open/Close Cart Launch Method*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 Set a launch date at least two months in advance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 A/B testing, get recommendations, and testimonials for post-launch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 Masterclass approach for pre-launch engagement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Open/Close Cart Launch Timing</a:t>
            </a:r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 Week 1: Masterclass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                 Introduction of the Course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Week 2: Sales Open with 24-hour Bonus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Week 2: Weekend Bonus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Week 3: Webinar Invite, Live Stream, Upsell/Downsell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- Week 4: Last Chance, Close, Follow Up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8"/>
          <p:cNvSpPr txBox="1">
            <a:spLocks noGrp="1"/>
          </p:cNvSpPr>
          <p:nvPr>
            <p:ph type="ctrTitle"/>
          </p:nvPr>
        </p:nvSpPr>
        <p:spPr>
          <a:xfrm>
            <a:off x="1003650" y="111763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Upsell/Downsell Option</a:t>
            </a:r>
            <a:endParaRPr/>
          </a:p>
        </p:txBody>
      </p:sp>
      <p:sp>
        <p:nvSpPr>
          <p:cNvPr id="163" name="Google Shape;163;p28"/>
          <p:cNvSpPr txBox="1">
            <a:spLocks noGrp="1"/>
          </p:cNvSpPr>
          <p:nvPr>
            <p:ph type="subTitle" idx="1"/>
          </p:nvPr>
        </p:nvSpPr>
        <p:spPr>
          <a:xfrm>
            <a:off x="2136750" y="23514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" sz="1800"/>
              <a:t>- Personal coaching or in-person events</a:t>
            </a:r>
            <a:endParaRPr sz="180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180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" sz="1800"/>
              <a:t>- Strategy sessions for additional value</a:t>
            </a:r>
            <a:endParaRPr sz="180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180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" sz="1800"/>
              <a:t>- Downsell for budget-friendly options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 </a:t>
            </a:r>
            <a:endParaRPr/>
          </a:p>
        </p:txBody>
      </p:sp>
      <p:sp>
        <p:nvSpPr>
          <p:cNvPr id="169" name="Google Shape;169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*Key Takeaways*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Give yourself ample time for preparation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Focus on quality assets before announcement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- Execute each step for a successful course launch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0"/>
          <p:cNvSpPr txBox="1">
            <a:spLocks noGrp="1"/>
          </p:cNvSpPr>
          <p:nvPr>
            <p:ph type="ctrTitle"/>
          </p:nvPr>
        </p:nvSpPr>
        <p:spPr>
          <a:xfrm>
            <a:off x="933700" y="137128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 Only </a:t>
            </a:r>
            <a:endParaRPr/>
          </a:p>
        </p:txBody>
      </p:sp>
      <p:sp>
        <p:nvSpPr>
          <p:cNvPr id="175" name="Google Shape;175;p30"/>
          <p:cNvSpPr txBox="1">
            <a:spLocks noGrp="1"/>
          </p:cNvSpPr>
          <p:nvPr>
            <p:ph type="subTitle" idx="1"/>
          </p:nvPr>
        </p:nvSpPr>
        <p:spPr>
          <a:xfrm>
            <a:off x="2137225" y="2850058"/>
            <a:ext cx="4870500" cy="13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Buy clip notes for only $14.99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Payhip link in Zoom comments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Heavily Influenced by Abbey Ashley of The Virtual Savvy</a:t>
            </a:r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bit.ly/virtualsavvyvault (affiliate links)</a:t>
            </a:r>
            <a:endParaRPr/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941363"/>
            <a:ext cx="1943100" cy="195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1"/>
          <p:cNvSpPr txBox="1">
            <a:spLocks noGrp="1"/>
          </p:cNvSpPr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  <p:sp>
        <p:nvSpPr>
          <p:cNvPr id="181" name="Google Shape;181;p31"/>
          <p:cNvSpPr txBox="1">
            <a:spLocks noGrp="1"/>
          </p:cNvSpPr>
          <p:nvPr>
            <p:ph type="body" idx="1"/>
          </p:nvPr>
        </p:nvSpPr>
        <p:spPr>
          <a:xfrm>
            <a:off x="311700" y="301958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Don't forget to share and subscribe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2"/>
          </p:nvPr>
        </p:nvSpPr>
        <p:spPr>
          <a:xfrm>
            <a:off x="4880875" y="163000"/>
            <a:ext cx="3837000" cy="451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*Most Common Approach to Course Creation*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Build based on personal preference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Try to sell to a broad audience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Invest in ads without expertise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Wonder why there are no sales and give up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Here's a More Effective Approach</a:t>
            </a:r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body" idx="2"/>
          </p:nvPr>
        </p:nvSpPr>
        <p:spPr>
          <a:xfrm>
            <a:off x="4572001" y="-8"/>
            <a:ext cx="40452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**Build a Target Audience*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2. **Ask What They Want**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3. **Pre-Sell Your Course**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4. **Use the Long-term Approach**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 Abbey Ashley from The Virtual Savvy made over $8,000 with 1,200  subscribers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ctrTitle"/>
          </p:nvPr>
        </p:nvSpPr>
        <p:spPr>
          <a:xfrm>
            <a:off x="1003650" y="982973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 of Course</a:t>
            </a: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subTitle" idx="1"/>
          </p:nvPr>
        </p:nvSpPr>
        <p:spPr>
          <a:xfrm>
            <a:off x="3175050" y="1673623"/>
            <a:ext cx="2793900" cy="257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1. **Traffic**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2. **Freebie**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3. </a:t>
            </a:r>
            <a:r>
              <a:rPr lang="en" sz="2000" dirty="0" smtClean="0"/>
              <a:t>**Upsell**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4. </a:t>
            </a:r>
            <a:r>
              <a:rPr lang="en" sz="2000" dirty="0" smtClean="0"/>
              <a:t>**</a:t>
            </a:r>
            <a:r>
              <a:rPr lang="en" sz="2000" dirty="0" smtClean="0"/>
              <a:t>Validation</a:t>
            </a:r>
            <a:r>
              <a:rPr lang="en" sz="2000" dirty="0" smtClean="0"/>
              <a:t>**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5. **Course**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Traffic</a:t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en" sz="4400" dirty="0" smtClean="0"/>
              <a:t>Building </a:t>
            </a:r>
            <a:r>
              <a:rPr lang="en" sz="4400" dirty="0"/>
              <a:t>Your List </a:t>
            </a:r>
            <a:endParaRPr sz="4400"/>
          </a:p>
        </p:txBody>
      </p:sp>
      <p:sp>
        <p:nvSpPr>
          <p:cNvPr id="110" name="Google Shape;110;p2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*List Building Tips*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Block time for list building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Start with friends and family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- Use various channels for growth: personal outreach, meetups, freebies, Facebook ads, etc.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Freebies</a:t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en" sz="4400" dirty="0" smtClean="0"/>
              <a:t>Keep </a:t>
            </a:r>
            <a:r>
              <a:rPr lang="en" sz="4400" dirty="0"/>
              <a:t>Top of Mind</a:t>
            </a:r>
            <a:endParaRPr sz="4400"/>
          </a:p>
        </p:txBody>
      </p:sp>
      <p:sp>
        <p:nvSpPr>
          <p:cNvPr id="116" name="Google Shape;116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*Engagement and Consistency*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Interact consistently with subscribers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 Provide value through various mediums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- Use tools like Excel, Mailerlite, or Mailchimp for managing lists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331797" y="304349"/>
            <a:ext cx="8520600" cy="192638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Freebie to Upsell</a:t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en" sz="4400" dirty="0" smtClean="0"/>
              <a:t>Pricing Strategy</a:t>
            </a: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> </a:t>
            </a:r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xfrm>
            <a:off x="371991" y="2130484"/>
            <a:ext cx="5404800" cy="26022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- Freebie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/>
              <a:t>- Upsell typically $7.00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/>
              <a:t>-  Course pricing suggestion: at least $250 for residential, $1,000 for business clients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dirty="0"/>
              <a:t>- Half off when creating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>
            <a:spLocks noGrp="1"/>
          </p:cNvSpPr>
          <p:nvPr>
            <p:ph type="title"/>
          </p:nvPr>
        </p:nvSpPr>
        <p:spPr>
          <a:xfrm>
            <a:off x="321748" y="203864"/>
            <a:ext cx="8520600" cy="12029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Validation</a:t>
            </a:r>
            <a:r>
              <a:rPr lang="en" dirty="0" smtClean="0"/>
              <a:t/>
            </a:r>
            <a:br>
              <a:rPr lang="en" dirty="0" smtClean="0"/>
            </a:br>
            <a:r>
              <a:rPr lang="en" sz="4400" dirty="0" smtClean="0"/>
              <a:t>Audience </a:t>
            </a:r>
            <a:r>
              <a:rPr lang="en" sz="4400" dirty="0"/>
              <a:t>Interests</a:t>
            </a:r>
            <a:endParaRPr sz="4400"/>
          </a:p>
        </p:txBody>
      </p:sp>
      <p:sp>
        <p:nvSpPr>
          <p:cNvPr id="104" name="Google Shape;104;p19"/>
          <p:cNvSpPr txBox="1">
            <a:spLocks noGrp="1"/>
          </p:cNvSpPr>
          <p:nvPr>
            <p:ph type="body" idx="1"/>
          </p:nvPr>
        </p:nvSpPr>
        <p:spPr>
          <a:xfrm>
            <a:off x="770098" y="1665000"/>
            <a:ext cx="4669200" cy="34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- Money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/>
              <a:t>- Happiness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/>
              <a:t>- Health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/>
              <a:t>- Fun Activities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/>
              <a:t>- Knowledge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/>
              <a:t>- Simplicity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/>
              <a:t>*Validate with Social Media &amp; Pinterest*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591</Words>
  <PresentationFormat>On-screen Show (16:9)</PresentationFormat>
  <Paragraphs>124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PT Sans Narrow</vt:lpstr>
      <vt:lpstr>Open Sans</vt:lpstr>
      <vt:lpstr>Tropic</vt:lpstr>
      <vt:lpstr>HOW TO CREATE AN ONLINE COURSE</vt:lpstr>
      <vt:lpstr>Heavily Influenced by Abbey Ashley of The Virtual Savvy</vt:lpstr>
      <vt:lpstr>Introduction</vt:lpstr>
      <vt:lpstr>Here's a More Effective Approach</vt:lpstr>
      <vt:lpstr>Components of Course</vt:lpstr>
      <vt:lpstr>Traffic  Building Your List </vt:lpstr>
      <vt:lpstr>Freebies  Keep Top of Mind</vt:lpstr>
      <vt:lpstr>Freebie to Upsell  Pricing Strategy  </vt:lpstr>
      <vt:lpstr>Validation Audience Interests</vt:lpstr>
      <vt:lpstr>THE STRATEGY FOR VALIDATION IS AS FOLLOWS: </vt:lpstr>
      <vt:lpstr>Verification &amp; Validation</vt:lpstr>
      <vt:lpstr>Quick Review</vt:lpstr>
      <vt:lpstr>Course Creation Preparation </vt:lpstr>
      <vt:lpstr>Content Creation Tools</vt:lpstr>
      <vt:lpstr>Launching Your Course</vt:lpstr>
      <vt:lpstr>Open/Close Cart Launch Timing</vt:lpstr>
      <vt:lpstr>Upsell/Downsell Option</vt:lpstr>
      <vt:lpstr>Conclusion </vt:lpstr>
      <vt:lpstr>Today Only 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CREATE AN ONLINE COURSE</dc:title>
  <cp:lastModifiedBy>Win</cp:lastModifiedBy>
  <cp:revision>8</cp:revision>
  <dcterms:modified xsi:type="dcterms:W3CDTF">2024-06-22T22:54:27Z</dcterms:modified>
</cp:coreProperties>
</file>